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1"/>
  </p:notesMasterIdLst>
  <p:sldIdLst>
    <p:sldId id="257" r:id="rId2"/>
    <p:sldId id="259" r:id="rId3"/>
    <p:sldId id="317" r:id="rId4"/>
    <p:sldId id="260" r:id="rId5"/>
    <p:sldId id="261" r:id="rId6"/>
    <p:sldId id="318" r:id="rId7"/>
    <p:sldId id="319" r:id="rId8"/>
    <p:sldId id="320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313" r:id="rId17"/>
    <p:sldId id="275" r:id="rId18"/>
    <p:sldId id="276" r:id="rId19"/>
    <p:sldId id="277" r:id="rId20"/>
    <p:sldId id="321" r:id="rId21"/>
    <p:sldId id="322" r:id="rId22"/>
    <p:sldId id="278" r:id="rId23"/>
    <p:sldId id="279" r:id="rId24"/>
    <p:sldId id="280" r:id="rId25"/>
    <p:sldId id="281" r:id="rId26"/>
    <p:sldId id="282" r:id="rId27"/>
    <p:sldId id="323" r:id="rId28"/>
    <p:sldId id="311" r:id="rId29"/>
    <p:sldId id="283" r:id="rId30"/>
    <p:sldId id="284" r:id="rId31"/>
    <p:sldId id="285" r:id="rId32"/>
    <p:sldId id="287" r:id="rId33"/>
    <p:sldId id="288" r:id="rId34"/>
    <p:sldId id="324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12" r:id="rId45"/>
    <p:sldId id="298" r:id="rId46"/>
    <p:sldId id="300" r:id="rId47"/>
    <p:sldId id="314" r:id="rId48"/>
    <p:sldId id="301" r:id="rId49"/>
    <p:sldId id="302" r:id="rId50"/>
    <p:sldId id="303" r:id="rId51"/>
    <p:sldId id="304" r:id="rId52"/>
    <p:sldId id="305" r:id="rId53"/>
    <p:sldId id="306" r:id="rId54"/>
    <p:sldId id="325" r:id="rId55"/>
    <p:sldId id="308" r:id="rId56"/>
    <p:sldId id="316" r:id="rId57"/>
    <p:sldId id="309" r:id="rId58"/>
    <p:sldId id="326" r:id="rId59"/>
    <p:sldId id="310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4" autoAdjust="0"/>
    <p:restoredTop sz="94625" autoAdjust="0"/>
  </p:normalViewPr>
  <p:slideViewPr>
    <p:cSldViewPr>
      <p:cViewPr varScale="1">
        <p:scale>
          <a:sx n="69" d="100"/>
          <a:sy n="69" d="100"/>
        </p:scale>
        <p:origin x="76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지향의 상속</a:t>
            </a:r>
            <a:endParaRPr lang="en-US" altLang="ko-KR" dirty="0"/>
          </a:p>
          <a:p>
            <a:pPr lvl="1"/>
            <a:r>
              <a:rPr lang="ko-KR" altLang="en-US" dirty="0"/>
              <a:t>부모클래스에 만들어진 필드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자식클래스가 물려받음 </a:t>
            </a:r>
            <a:endParaRPr lang="en-US" altLang="ko-KR" dirty="0"/>
          </a:p>
          <a:p>
            <a:pPr lvl="1"/>
            <a:r>
              <a:rPr lang="ko-KR" altLang="en-US" dirty="0"/>
              <a:t>부모의 생물학적 특성을 물려받는 유전과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상속을 통해 간결한 자식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자식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public String name;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weight;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생성자가 먼저 호출</a:t>
            </a:r>
            <a:r>
              <a:rPr lang="en-US" altLang="ko-KR" dirty="0"/>
              <a:t>,</a:t>
            </a:r>
            <a:r>
              <a:rPr lang="ko-KR" altLang="en-US" dirty="0"/>
              <a:t> 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클래스에서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관계에서의 </a:t>
            </a:r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ko-KR" altLang="en-US" dirty="0"/>
              <a:t>슈퍼 클래스와 서브 클래스 각각 각각 여러 </a:t>
            </a:r>
            <a:r>
              <a:rPr lang="ko-KR" altLang="en-US" dirty="0" err="1"/>
              <a:t>생성자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sz="2000" dirty="0"/>
              <a:t>서브 클래스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작성 원칙</a:t>
            </a:r>
            <a:endParaRPr lang="en-US" altLang="ko-KR" sz="2000" dirty="0"/>
          </a:p>
          <a:p>
            <a:pPr lvl="1"/>
            <a:r>
              <a:rPr lang="ko-KR" altLang="en-US" dirty="0"/>
              <a:t>서버 클래스 </a:t>
            </a:r>
            <a:r>
              <a:rPr lang="ko-KR" altLang="en-US" dirty="0" err="1"/>
              <a:t>생성자에서</a:t>
            </a:r>
            <a:r>
              <a:rPr lang="ko-KR" altLang="en-US" dirty="0"/>
              <a:t>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하나 선택</a:t>
            </a:r>
            <a:endParaRPr lang="en-US" altLang="ko-KR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선택하지 않는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컴파일러가 자동으로 슈퍼 클래스의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super()</a:t>
            </a:r>
            <a:r>
              <a:rPr lang="ko-KR" altLang="en-US" sz="1800" dirty="0"/>
              <a:t> 이용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클래스에 매개변수를 가진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를 이용하여 명시적으로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/>
              <a:t>상속의 편리한 </a:t>
            </a:r>
            <a:r>
              <a:rPr lang="ko-KR" altLang="en-US" dirty="0"/>
              <a:t>사례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사람은 생물이다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서브 클래스의 객체는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슈퍼 클래스의 멤버를 모두 가지고 있음</a:t>
            </a:r>
            <a:endParaRPr lang="en-US" altLang="ko-KR" dirty="0"/>
          </a:p>
          <a:p>
            <a:pPr lvl="1"/>
            <a:r>
              <a:rPr lang="ko-KR" altLang="en-US" dirty="0"/>
              <a:t>슈퍼 클래스의 객체로 취급할 수 있음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사람은 생물이다</a:t>
            </a:r>
            <a:r>
              <a:rPr lang="en-US" altLang="ko-KR" dirty="0"/>
              <a:t>’</a:t>
            </a:r>
            <a:r>
              <a:rPr lang="ko-KR" altLang="en-US" dirty="0"/>
              <a:t>의 논리와 같음</a:t>
            </a:r>
            <a:endParaRPr lang="en-US" altLang="ko-KR" dirty="0"/>
          </a:p>
          <a:p>
            <a:r>
              <a:rPr lang="ko-KR" altLang="en-US" dirty="0" err="1"/>
              <a:t>업캐스팅이란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서브 클래스 객체를 슈퍼 클래스 타입으로 타입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1"/>
            <a:r>
              <a:rPr lang="ko-KR" altLang="en-US" dirty="0"/>
              <a:t>객체 내에 슈퍼 클래스의 멤버만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슈퍼 클래스 객체를 서브 클래스 타입으로 변환</a:t>
            </a:r>
            <a:endParaRPr lang="en-US" altLang="ko-KR" dirty="0"/>
          </a:p>
          <a:p>
            <a:pPr lvl="1"/>
            <a:r>
              <a:rPr lang="ko-KR" altLang="en-US" dirty="0"/>
              <a:t>개발자의 명시적 타입 변환 필요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연산자와 객체의 타입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타입 판단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레퍼런스가</a:t>
            </a:r>
            <a:r>
              <a:rPr lang="ko-KR" altLang="en-US" dirty="0"/>
              <a:t> 가리키는 객체의 타입 식별을 위해 사용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레퍼런스가</a:t>
            </a:r>
            <a:r>
              <a:rPr lang="ko-KR" altLang="en-US" dirty="0"/>
              <a:t> 가리키는 객체는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다음과 같은 </a:t>
            </a:r>
            <a:r>
              <a:rPr lang="ko-KR" altLang="en-US" sz="1400" dirty="0" err="1"/>
              <a:t>업캐스팅이</a:t>
            </a:r>
            <a:r>
              <a:rPr lang="ko-KR" altLang="en-US" sz="1400" dirty="0"/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3.                </a:t>
            </a:r>
            <a:r>
              <a:rPr lang="ko-KR" altLang="en-US" sz="1400" dirty="0"/>
              <a:t>를 호출하면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print()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어떤 객체를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/>
              <a:t>person</a:t>
            </a:r>
            <a:r>
              <a:rPr lang="ko-KR" altLang="en-US" sz="2400" dirty="0"/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상속의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간결화</a:t>
            </a:r>
            <a:endParaRPr lang="en-US" altLang="ko-KR" dirty="0"/>
          </a:p>
          <a:p>
            <a:pPr lvl="1"/>
            <a:r>
              <a:rPr lang="ko-KR" altLang="en-US" dirty="0"/>
              <a:t>멤버의 중복 작성 불필요</a:t>
            </a:r>
            <a:endParaRPr lang="en-US" altLang="ko-KR" dirty="0"/>
          </a:p>
          <a:p>
            <a:r>
              <a:rPr lang="ko-KR" altLang="en-US" dirty="0"/>
              <a:t>클래스 관리 용이 </a:t>
            </a:r>
            <a:endParaRPr lang="en-US" altLang="ko-KR" dirty="0"/>
          </a:p>
          <a:p>
            <a:pPr lvl="1"/>
            <a:r>
              <a:rPr lang="ko-KR" altLang="en-US" dirty="0"/>
              <a:t>클래스들의 계층적 분류</a:t>
            </a:r>
          </a:p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클래스 재사용과 확장 용이</a:t>
            </a:r>
            <a:endParaRPr lang="en-US" altLang="ko-KR" dirty="0"/>
          </a:p>
          <a:p>
            <a:pPr lvl="1"/>
            <a:r>
              <a:rPr lang="ko-KR" altLang="en-US" dirty="0"/>
              <a:t>새로운 클래스의 작성 속도 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메소드의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매개변수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작성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, </a:t>
            </a:r>
            <a:r>
              <a:rPr lang="ko-KR" altLang="en-US" dirty="0"/>
              <a:t>덮어쓰기로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/>
              <a:t>서브 클래스에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오버라이딩</a:t>
            </a:r>
            <a:endParaRPr lang="en-US" altLang="ko-KR" dirty="0"/>
          </a:p>
          <a:p>
            <a:pPr lvl="1"/>
            <a:r>
              <a:rPr lang="ko-KR" altLang="en-US" dirty="0" err="1"/>
              <a:t>수퍼</a:t>
            </a:r>
            <a:r>
              <a:rPr lang="ko-KR" altLang="en-US" dirty="0"/>
              <a:t> 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내용으로 새로 구현하는 기능</a:t>
            </a:r>
            <a:endParaRPr lang="en-US" altLang="ko-KR" dirty="0"/>
          </a:p>
          <a:p>
            <a:pPr lvl="1"/>
            <a:r>
              <a:rPr lang="ko-KR" altLang="en-US" dirty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en-US" altLang="ko-KR" dirty="0"/>
              <a:t>Line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선을 그리고</a:t>
            </a:r>
            <a:endParaRPr lang="en-US" altLang="ko-KR" dirty="0"/>
          </a:p>
          <a:p>
            <a:pPr lvl="2"/>
            <a:r>
              <a:rPr lang="en-US" altLang="ko-KR" dirty="0"/>
              <a:t>Circle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원을 그리고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사각형 그리고</a:t>
            </a:r>
            <a:endParaRPr lang="en-US" altLang="ko-KR" dirty="0"/>
          </a:p>
          <a:p>
            <a:r>
              <a:rPr lang="ko-KR" altLang="en-US" dirty="0" err="1"/>
              <a:t>오버라이딩은</a:t>
            </a:r>
            <a:r>
              <a:rPr lang="ko-KR" altLang="en-US" dirty="0"/>
              <a:t> 실행 시간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1"/>
            <a:r>
              <a:rPr lang="ko-KR" altLang="en-US" dirty="0"/>
              <a:t>동적 바인딩을 통해 실행 중에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ko-KR" altLang="en-US" dirty="0"/>
              <a:t>오버로딩은 컴파일 타임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실행</a:t>
            </a:r>
            <a:br>
              <a:rPr lang="en-US" altLang="ko-KR" sz="2000" dirty="0"/>
            </a:br>
            <a:r>
              <a:rPr lang="ko-KR" altLang="en-US" sz="2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실행 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결정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오버라이딩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슈퍼 클래스의 멤버를 접근할 때 사용되는 </a:t>
            </a:r>
            <a:r>
              <a:rPr lang="ko-KR" altLang="en-US" sz="1200" dirty="0" err="1"/>
              <a:t>레퍼런스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서브 클래스에서만 사용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컴파일러는 </a:t>
            </a:r>
            <a:r>
              <a:rPr lang="en-US" altLang="ko-KR" sz="1200" dirty="0"/>
              <a:t>super</a:t>
            </a:r>
            <a:r>
              <a:rPr lang="ko-KR" altLang="en-US" sz="1200" dirty="0"/>
              <a:t>의 접근을 </a:t>
            </a:r>
            <a:r>
              <a:rPr lang="ko-KR" altLang="en-US" sz="1200" b="1" dirty="0"/>
              <a:t>정적 바인딩</a:t>
            </a:r>
            <a:r>
              <a:rPr lang="ko-KR" altLang="en-US" sz="1200" dirty="0"/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부모 클래스 </a:t>
            </a:r>
            <a:r>
              <a:rPr lang="en-US" altLang="ko-KR" dirty="0"/>
              <a:t>-&gt; </a:t>
            </a:r>
            <a:r>
              <a:rPr lang="ko-KR" altLang="en-US" dirty="0"/>
              <a:t>슈퍼 클래스</a:t>
            </a:r>
            <a:r>
              <a:rPr lang="en-US" altLang="ko-KR" dirty="0"/>
              <a:t>(super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ko-KR" altLang="en-US" dirty="0"/>
              <a:t>자식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-&gt; </a:t>
            </a:r>
            <a:r>
              <a:rPr lang="ko-KR" altLang="en-US" dirty="0"/>
              <a:t>서브 클래스</a:t>
            </a:r>
            <a:r>
              <a:rPr lang="en-US" altLang="ko-KR" dirty="0"/>
              <a:t>(sub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pPr lvl="2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클래스를 확장한다는 개념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r>
              <a:rPr lang="en-US" altLang="ko-KR" dirty="0"/>
              <a:t>, abstract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</a:t>
            </a:r>
            <a:r>
              <a:rPr lang="en-US" altLang="ko-KR" dirty="0"/>
              <a:t>abstract</a:t>
            </a:r>
            <a:r>
              <a:rPr lang="ko-KR" altLang="en-US" dirty="0"/>
              <a:t>로 선언된 클래스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추상 클래스의 상속 </a:t>
            </a:r>
            <a:r>
              <a:rPr lang="en-US" altLang="ko-KR" dirty="0"/>
              <a:t>2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클래스의 단순 상속</a:t>
            </a:r>
            <a:endParaRPr lang="en-US" altLang="ko-KR" dirty="0"/>
          </a:p>
          <a:p>
            <a:pPr lvl="2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추상 클래스 됨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클래스 구현 상속</a:t>
            </a:r>
            <a:endParaRPr lang="en-US" altLang="ko-KR" dirty="0"/>
          </a:p>
          <a:p>
            <a:pPr lvl="2"/>
            <a:r>
              <a:rPr lang="ko-KR" altLang="en-US" dirty="0"/>
              <a:t>서브 클래스에서 슈퍼 클래스의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서브 클래스는 추상 클래스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구현 및 활용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설계와 구현 분리</a:t>
            </a:r>
            <a:endParaRPr lang="en-US" altLang="ko-KR" dirty="0"/>
          </a:p>
          <a:p>
            <a:pPr lvl="1"/>
            <a:r>
              <a:rPr lang="ko-KR" altLang="en-US" dirty="0"/>
              <a:t>슈퍼 클래스에서는 개념 정의</a:t>
            </a:r>
            <a:endParaRPr lang="en-US" altLang="ko-KR" dirty="0"/>
          </a:p>
          <a:p>
            <a:pPr lvl="2"/>
            <a:r>
              <a:rPr lang="ko-KR" altLang="en-US" dirty="0"/>
              <a:t>서브 클래스마다 다른 구현이 필요한 </a:t>
            </a:r>
            <a:r>
              <a:rPr lang="ko-KR" altLang="en-US" dirty="0" err="1"/>
              <a:t>메소드는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각 서브 클래스에서 구체적 행위 구현</a:t>
            </a:r>
            <a:endParaRPr lang="en-US" altLang="ko-KR" dirty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 연습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: </a:t>
            </a:r>
            <a:r>
              <a:rPr lang="ko-KR" altLang="en-US" sz="2000" dirty="0"/>
              <a:t>클래스 상속 만들기 </a:t>
            </a:r>
            <a:r>
              <a:rPr lang="en-US" altLang="ko-KR" sz="2000" dirty="0"/>
              <a:t>- 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메소드가</a:t>
            </a:r>
            <a:r>
              <a:rPr lang="ko-KR" altLang="en-US" dirty="0"/>
              <a:t> 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/>
            <a:r>
              <a:rPr lang="ko-KR" altLang="en-US" dirty="0"/>
              <a:t>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 선언 불가</a:t>
            </a:r>
            <a:endParaRPr lang="en-US" altLang="ko-KR" dirty="0"/>
          </a:p>
          <a:p>
            <a:r>
              <a:rPr lang="ko-KR" altLang="en-US" dirty="0"/>
              <a:t>인터페이스 선언</a:t>
            </a:r>
            <a:endParaRPr lang="en-US" altLang="ko-KR" dirty="0"/>
          </a:p>
          <a:p>
            <a:pPr lvl="1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인터페이스의 특징</a:t>
            </a:r>
            <a:endParaRPr lang="en-US" altLang="ko-KR" dirty="0"/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public abstract </a:t>
            </a:r>
            <a:r>
              <a:rPr lang="ko-KR" altLang="en-US" dirty="0"/>
              <a:t>타입</a:t>
            </a:r>
            <a:r>
              <a:rPr lang="en-US" altLang="ko-KR" dirty="0"/>
              <a:t>.</a:t>
            </a:r>
            <a:r>
              <a:rPr lang="ko-KR" altLang="en-US" dirty="0"/>
              <a:t> 생략 가능</a:t>
            </a:r>
            <a:endParaRPr lang="en-US" altLang="ko-KR" dirty="0"/>
          </a:p>
          <a:p>
            <a:pPr lvl="1"/>
            <a:r>
              <a:rPr lang="ko-KR" altLang="en-US" dirty="0"/>
              <a:t>인터페이스의 상수 </a:t>
            </a:r>
            <a:r>
              <a:rPr lang="en-US" altLang="ko-KR" dirty="0"/>
              <a:t>: public static final </a:t>
            </a:r>
            <a:r>
              <a:rPr lang="ko-KR" altLang="en-US" dirty="0"/>
              <a:t>타입</a:t>
            </a:r>
            <a:r>
              <a:rPr lang="en-US" altLang="ko-KR" dirty="0"/>
              <a:t>.</a:t>
            </a:r>
            <a:r>
              <a:rPr lang="ko-KR" altLang="en-US" dirty="0"/>
              <a:t> 생략 가능</a:t>
            </a:r>
            <a:endParaRPr lang="en-US" altLang="ko-KR" dirty="0"/>
          </a:p>
          <a:p>
            <a:pPr lvl="1"/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pPr lvl="2"/>
            <a:r>
              <a:rPr lang="ko-KR" altLang="en-US" dirty="0"/>
              <a:t>인터페이스에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7" y="1289855"/>
            <a:ext cx="7139395" cy="1785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84984"/>
            <a:ext cx="7000343" cy="1507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301208"/>
            <a:ext cx="7504406" cy="8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인터페이스의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인터페이스는 추상 </a:t>
            </a:r>
            <a:r>
              <a:rPr lang="ko-KR" altLang="en-US" dirty="0" err="1"/>
              <a:t>메소드와</a:t>
            </a:r>
            <a:r>
              <a:rPr lang="ko-KR" altLang="en-US" dirty="0"/>
              <a:t> 상수 만으로 구성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abstract public</a:t>
            </a:r>
            <a:r>
              <a:rPr lang="ko-KR" altLang="en-US" dirty="0"/>
              <a:t>이며 생략 가능</a:t>
            </a:r>
            <a:endParaRPr lang="en-US" altLang="ko-KR" dirty="0"/>
          </a:p>
          <a:p>
            <a:r>
              <a:rPr lang="ko-KR" altLang="en-US" dirty="0"/>
              <a:t>상수는 </a:t>
            </a:r>
            <a:r>
              <a:rPr lang="en-US" altLang="ko-KR" dirty="0"/>
              <a:t>public static final </a:t>
            </a:r>
            <a:r>
              <a:rPr lang="ko-KR" altLang="en-US" dirty="0"/>
              <a:t>타입이며 생략 가능</a:t>
            </a:r>
            <a:endParaRPr lang="en-US" altLang="ko-KR" dirty="0"/>
          </a:p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r>
              <a:rPr lang="ko-KR" altLang="en-US" dirty="0"/>
              <a:t>인터페이스 타입의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 가능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인터페이스가 다른 인터페이스 상속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인터페이스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552636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797751"/>
            <a:ext cx="7056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pPr lvl="1"/>
            <a:r>
              <a:rPr lang="ko-KR" altLang="en-US" dirty="0"/>
              <a:t>상속과 구현이 동시에 가능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9632" y="3068960"/>
            <a:ext cx="669674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dirty="0"/>
              <a:t> 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en-US" altLang="ko-KR" sz="1400" dirty="0" err="1"/>
              <a:t>MobilePhoneInterface</a:t>
            </a:r>
            <a:r>
              <a:rPr lang="ko-KR" altLang="en-US" sz="1400" dirty="0"/>
              <a:t>의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구현한다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/>
              <a:t>추가적으로 다른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작성할 수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getButtons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구현할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5-8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8353" y="1641168"/>
            <a:ext cx="4242017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interface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BUTTONS = 20; // </a:t>
            </a:r>
            <a:r>
              <a:rPr lang="ko-KR" altLang="en-US" sz="1100" dirty="0"/>
              <a:t>상수 필드 선언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interface </a:t>
            </a:r>
            <a:r>
              <a:rPr lang="en-US" altLang="ko-KR" sz="1100" b="1" dirty="0" err="1"/>
              <a:t>MobilePhoneInterface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sendSMS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receiveSMS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interface MP3Interface</a:t>
            </a:r>
            <a:r>
              <a:rPr lang="en-US" altLang="ko-KR" sz="1100" dirty="0"/>
              <a:t> { // </a:t>
            </a:r>
            <a:r>
              <a:rPr lang="ko-KR" altLang="en-US" sz="1100" dirty="0"/>
              <a:t>인터페이스 작성</a:t>
            </a:r>
          </a:p>
          <a:p>
            <a:pPr defTabSz="180000"/>
            <a:r>
              <a:rPr lang="en-US" altLang="ko-KR" sz="1100" dirty="0"/>
              <a:t>	public void play();</a:t>
            </a:r>
          </a:p>
          <a:p>
            <a:pPr defTabSz="180000"/>
            <a:r>
              <a:rPr lang="en-US" altLang="ko-KR" sz="1100" dirty="0"/>
              <a:t>	public void stop();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class PDA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calculate(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x,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y) {</a:t>
            </a:r>
          </a:p>
          <a:p>
            <a:pPr defTabSz="180000"/>
            <a:r>
              <a:rPr lang="en-US" altLang="ko-KR" sz="1100" dirty="0"/>
              <a:t>		return x + y;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 extends PDA implements 	</a:t>
            </a:r>
            <a:r>
              <a:rPr lang="en-US" altLang="ko-KR" sz="1100" b="1" dirty="0" err="1"/>
              <a:t>MobilePhoneInterface</a:t>
            </a:r>
            <a:r>
              <a:rPr lang="en-US" altLang="ko-KR" sz="1100" b="1" dirty="0"/>
              <a:t>, MP3Interface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걸기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받기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16016" y="1151503"/>
            <a:ext cx="324036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@Override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sendSMS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("SMS </a:t>
            </a:r>
            <a:r>
              <a:rPr lang="ko-KR" altLang="en-US" sz="1100" dirty="0"/>
              <a:t>보내기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receiveSMS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("SMS </a:t>
            </a:r>
            <a:r>
              <a:rPr lang="ko-KR" altLang="en-US" sz="1100" dirty="0"/>
              <a:t>받기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MP3Interface</a:t>
            </a:r>
            <a:r>
              <a:rPr lang="ko-KR" altLang="en-US" sz="1100" dirty="0"/>
              <a:t>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구현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play()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음악 재생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stop()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재생 중지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추가로 작성한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schedule()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일정 관리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InterfaceEx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 p = new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p.play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p.calculate</a:t>
            </a:r>
            <a:r>
              <a:rPr lang="en-US" altLang="ko-KR" sz="1100" dirty="0"/>
              <a:t>(3,5));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p.schedule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8100392" y="5873096"/>
            <a:ext cx="893809" cy="769441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YDVYGOStd12"/>
              </a:rPr>
              <a:t>전화 걸기</a:t>
            </a:r>
          </a:p>
          <a:p>
            <a:r>
              <a:rPr lang="ko-KR" altLang="en-US" sz="1100" dirty="0">
                <a:latin typeface="YDVYGOStd12"/>
              </a:rPr>
              <a:t>음악 재생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8</a:t>
            </a:r>
          </a:p>
          <a:p>
            <a:r>
              <a:rPr lang="ko-KR" altLang="en-US" sz="1100" dirty="0">
                <a:latin typeface="YDVYGOStd12"/>
              </a:rPr>
              <a:t>일정 관리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유사점</a:t>
            </a:r>
            <a:endParaRPr lang="en-US" altLang="ko-KR" dirty="0"/>
          </a:p>
          <a:p>
            <a:pPr lvl="1"/>
            <a:r>
              <a:rPr lang="ko-KR" altLang="en-US" dirty="0"/>
              <a:t>객체를 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사용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목적</a:t>
            </a:r>
            <a:endParaRPr lang="en-US" altLang="ko-KR" dirty="0"/>
          </a:p>
          <a:p>
            <a:r>
              <a:rPr lang="ko-KR" altLang="en-US" dirty="0"/>
              <a:t>다른 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7156295" cy="2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</a:t>
            </a:r>
            <a:r>
              <a:rPr lang="ko-KR" altLang="en-US" dirty="0"/>
              <a:t>의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서브클래스에서 슈퍼 클래스의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상속 지원하지 않음</a:t>
            </a:r>
            <a:endParaRPr lang="en-US" altLang="ko-KR" dirty="0"/>
          </a:p>
          <a:p>
            <a:r>
              <a:rPr lang="ko-KR" altLang="en-US" dirty="0"/>
              <a:t>상속 횟수 무제한</a:t>
            </a:r>
            <a:endParaRPr lang="en-US" altLang="ko-KR" dirty="0"/>
          </a:p>
          <a:p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2"/>
            <a:r>
              <a:rPr lang="ko-KR" altLang="en-US" dirty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</a:t>
            </a:r>
            <a:r>
              <a:rPr lang="ko-KR" altLang="en-US" dirty="0"/>
              <a:t>디폴트</a:t>
            </a:r>
            <a:r>
              <a:rPr lang="en-US" altLang="ko-KR" dirty="0"/>
              <a:t>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다른 모든 클래스에 접근 불허</a:t>
            </a:r>
            <a:endParaRPr lang="en-US" altLang="ko-KR" dirty="0"/>
          </a:p>
          <a:p>
            <a:pPr lvl="1"/>
            <a:r>
              <a:rPr lang="ko-KR" altLang="en-US" dirty="0"/>
              <a:t>클래스내의 멤버들에게만 접근 허용</a:t>
            </a:r>
            <a:endParaRPr lang="en-US" altLang="ko-KR" dirty="0"/>
          </a:p>
          <a:p>
            <a:r>
              <a:rPr lang="ko-KR" altLang="en-US" dirty="0"/>
              <a:t>슈퍼 클래스의 디폴트</a:t>
            </a:r>
            <a:r>
              <a:rPr lang="en-US" altLang="ko-KR" dirty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디폴트</a:t>
            </a:r>
            <a:r>
              <a:rPr lang="en-US" altLang="ko-KR" dirty="0"/>
              <a:t> </a:t>
            </a:r>
            <a:r>
              <a:rPr lang="ko-KR" altLang="en-US" dirty="0"/>
              <a:t>멤버는 </a:t>
            </a:r>
            <a:r>
              <a:rPr lang="ko-KR" altLang="en-US" dirty="0" err="1"/>
              <a:t>패키지내</a:t>
            </a:r>
            <a:r>
              <a:rPr lang="ko-KR" altLang="en-US" dirty="0"/>
              <a:t> 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public</a:t>
            </a:r>
            <a:r>
              <a:rPr lang="ko-KR" altLang="en-US" dirty="0"/>
              <a:t> 멤버는 다른</a:t>
            </a:r>
            <a:r>
              <a:rPr lang="en-US" altLang="ko-KR" dirty="0"/>
              <a:t> </a:t>
            </a:r>
            <a:r>
              <a:rPr lang="ko-KR" altLang="en-US" dirty="0"/>
              <a:t>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</a:t>
            </a:r>
            <a:r>
              <a:rPr lang="en-US" altLang="ko-KR" dirty="0"/>
              <a:t> </a:t>
            </a:r>
            <a:r>
              <a:rPr lang="ko-KR" altLang="en-US" dirty="0"/>
              <a:t>접근 허용</a:t>
            </a:r>
            <a:endParaRPr lang="en-US" altLang="ko-KR" dirty="0"/>
          </a:p>
          <a:p>
            <a:pPr lvl="1"/>
            <a:r>
              <a:rPr lang="ko-KR" altLang="en-US" dirty="0"/>
              <a:t>다른 패키지에 있어도 서브 클래스는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3651</TotalTime>
  <Words>2090</Words>
  <Application>Microsoft Office PowerPoint</Application>
  <PresentationFormat>화면 슬라이드 쇼(4:3)</PresentationFormat>
  <Paragraphs>783</Paragraphs>
  <Slides>59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자바 인터페이스의 특징</vt:lpstr>
      <vt:lpstr>인터페이스 상속</vt:lpstr>
      <vt:lpstr>인터페이스 구현</vt:lpstr>
      <vt:lpstr>인터페이스의 목적</vt:lpstr>
      <vt:lpstr>인터페이스의 다중 구현</vt:lpstr>
      <vt:lpstr>예제 5-8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218</cp:revision>
  <dcterms:created xsi:type="dcterms:W3CDTF">2011-08-27T14:53:28Z</dcterms:created>
  <dcterms:modified xsi:type="dcterms:W3CDTF">2019-07-05T03:31:39Z</dcterms:modified>
</cp:coreProperties>
</file>